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legreya SC" charset="1" panose="00000500000000000000"/>
      <p:regular r:id="rId10"/>
    </p:embeddedFont>
    <p:embeddedFont>
      <p:font typeface="Alegreya SC Bold" charset="1" panose="02000503050000020004"/>
      <p:regular r:id="rId11"/>
    </p:embeddedFont>
    <p:embeddedFont>
      <p:font typeface="Alegreya SC Italics" charset="1" panose="00000500000000000000"/>
      <p:regular r:id="rId12"/>
    </p:embeddedFont>
    <p:embeddedFont>
      <p:font typeface="Alegreya SC Bold Italics" charset="1" panose="000008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aADrzOK07rU.mp3" Type="http://schemas.microsoft.com/office/2007/relationships/media"/><Relationship Id="rId4" Target="../media/aADrzOK07rU.mp3" Type="http://schemas.openxmlformats.org/officeDocument/2006/relationships/audio"/><Relationship Id="rId5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9.jpe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5.png" Type="http://schemas.openxmlformats.org/officeDocument/2006/relationships/image"/><Relationship Id="rId4" Target="../media/image1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819400" y="1962150"/>
            <a:ext cx="1219200" cy="12192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854" b="0"/>
          <a:stretch>
            <a:fillRect/>
          </a:stretch>
        </p:blipFill>
        <p:spPr>
          <a:xfrm flipH="false" flipV="false" rot="-5400000">
            <a:off x="5508" y="-5508"/>
            <a:ext cx="3079685" cy="3090701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854" b="0"/>
          <a:stretch>
            <a:fillRect/>
          </a:stretch>
        </p:blipFill>
        <p:spPr>
          <a:xfrm flipH="false" flipV="false" rot="5400000">
            <a:off x="15202807" y="7201807"/>
            <a:ext cx="3079685" cy="3090701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264197" y="3653507"/>
            <a:ext cx="15995103" cy="196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49"/>
              </a:lnSpc>
            </a:pPr>
            <a:r>
              <a:rPr lang="en-US" sz="11535">
                <a:solidFill>
                  <a:srgbClr val="E2B263"/>
                </a:solidFill>
                <a:latin typeface="Alegreya SC"/>
              </a:rPr>
              <a:t>APA AND SURGE TEAM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445936" y="1028700"/>
            <a:ext cx="11796568" cy="77184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304865" y="1028700"/>
            <a:ext cx="10291276" cy="77184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963122" y="902330"/>
            <a:ext cx="6361756" cy="848234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909167" y="3557590"/>
            <a:ext cx="764744" cy="7179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22175" r="0" b="19525"/>
          <a:stretch>
            <a:fillRect/>
          </a:stretch>
        </p:blipFill>
        <p:spPr>
          <a:xfrm flipH="false" flipV="false" rot="0">
            <a:off x="2615202" y="1025041"/>
            <a:ext cx="6528798" cy="8229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11802" t="0" r="18281" b="5844"/>
          <a:stretch>
            <a:fillRect/>
          </a:stretch>
        </p:blipFill>
        <p:spPr>
          <a:xfrm flipH="false" flipV="false" rot="0">
            <a:off x="9424332" y="1028700"/>
            <a:ext cx="6871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19562" r="0" b="18796"/>
          <a:stretch>
            <a:fillRect/>
          </a:stretch>
        </p:blipFill>
        <p:spPr>
          <a:xfrm flipH="false" flipV="false" rot="0">
            <a:off x="3225299" y="1028700"/>
            <a:ext cx="5776315" cy="769850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19525" r="0" b="20188"/>
          <a:stretch>
            <a:fillRect/>
          </a:stretch>
        </p:blipFill>
        <p:spPr>
          <a:xfrm flipH="false" flipV="false" rot="0">
            <a:off x="9910257" y="1008744"/>
            <a:ext cx="5921425" cy="77184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8554" t="0" r="8554" b="0"/>
          <a:stretch>
            <a:fillRect/>
          </a:stretch>
        </p:blipFill>
        <p:spPr>
          <a:xfrm flipH="false" flipV="false" rot="0">
            <a:off x="4212599" y="681590"/>
            <a:ext cx="9862803" cy="89238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660039" y="1032359"/>
            <a:ext cx="10967921" cy="82259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300684" y="1218746"/>
            <a:ext cx="5720383" cy="762717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5243" t="0" r="20451" b="0"/>
          <a:stretch>
            <a:fillRect/>
          </a:stretch>
        </p:blipFill>
        <p:spPr>
          <a:xfrm flipH="false" flipV="false" rot="0">
            <a:off x="8341226" y="1218746"/>
            <a:ext cx="7507529" cy="75777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523669" y="1028700"/>
            <a:ext cx="6169456" cy="822594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622256" y="1028700"/>
            <a:ext cx="6172200" cy="82296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5582" t="0" r="5582" b="0"/>
          <a:stretch>
            <a:fillRect/>
          </a:stretch>
        </p:blipFill>
        <p:spPr>
          <a:xfrm flipH="false" flipV="false" rot="0">
            <a:off x="4871727" y="2313769"/>
            <a:ext cx="882437" cy="932508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762216" y="1539843"/>
            <a:ext cx="946140" cy="8881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711" t="39927" r="0" b="40062"/>
          <a:stretch>
            <a:fillRect/>
          </a:stretch>
        </p:blipFill>
        <p:spPr>
          <a:xfrm flipH="false" flipV="false" rot="0">
            <a:off x="2504743" y="2250442"/>
            <a:ext cx="13278514" cy="57861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878040">
            <a:off x="2248159" y="-4772861"/>
            <a:ext cx="11545816" cy="28055004"/>
            <a:chOff x="0" y="0"/>
            <a:chExt cx="3040873" cy="738897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040873" cy="7388972"/>
            </a:xfrm>
            <a:custGeom>
              <a:avLst/>
              <a:gdLst/>
              <a:ahLst/>
              <a:cxnLst/>
              <a:rect r="r" b="b" t="t" l="l"/>
              <a:pathLst>
                <a:path h="7388972" w="3040873">
                  <a:moveTo>
                    <a:pt x="0" y="0"/>
                  </a:moveTo>
                  <a:lnTo>
                    <a:pt x="3040873" y="0"/>
                  </a:lnTo>
                  <a:lnTo>
                    <a:pt x="3040873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-5400000">
            <a:off x="140105" y="-5508"/>
            <a:ext cx="3079685" cy="30907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3918247">
            <a:off x="13757980" y="-8711422"/>
            <a:ext cx="8356183" cy="28055004"/>
            <a:chOff x="0" y="0"/>
            <a:chExt cx="2200806" cy="738897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00806" cy="7388972"/>
            </a:xfrm>
            <a:custGeom>
              <a:avLst/>
              <a:gdLst/>
              <a:ahLst/>
              <a:cxnLst/>
              <a:rect r="r" b="b" t="t" l="l"/>
              <a:pathLst>
                <a:path h="7388972" w="2200806">
                  <a:moveTo>
                    <a:pt x="0" y="0"/>
                  </a:moveTo>
                  <a:lnTo>
                    <a:pt x="2200806" y="0"/>
                  </a:lnTo>
                  <a:lnTo>
                    <a:pt x="2200806" y="7388972"/>
                  </a:lnTo>
                  <a:lnTo>
                    <a:pt x="0" y="7388972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854" b="0"/>
          <a:stretch>
            <a:fillRect/>
          </a:stretch>
        </p:blipFill>
        <p:spPr>
          <a:xfrm flipH="false" flipV="false" rot="5400000">
            <a:off x="15059118" y="7201807"/>
            <a:ext cx="3079685" cy="30907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20866" r="0" b="18880"/>
          <a:stretch>
            <a:fillRect/>
          </a:stretch>
        </p:blipFill>
        <p:spPr>
          <a:xfrm flipH="false" flipV="false" rot="0">
            <a:off x="2320204" y="908310"/>
            <a:ext cx="6313869" cy="823280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604940" y="1028700"/>
            <a:ext cx="5994021" cy="79920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DAFOx1oDmgk</dc:identifier>
  <dcterms:modified xsi:type="dcterms:W3CDTF">2011-08-01T06:04:30Z</dcterms:modified>
  <cp:revision>1</cp:revision>
  <dc:title>APA and Surge Team Slide Show</dc:title>
</cp:coreProperties>
</file>