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udio/mpeg" Extension="mp3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288" r:id="rId50"/>
    <p:sldId id="289" r:id="rId51"/>
    <p:sldId id="290" r:id="rId52"/>
    <p:sldId id="291" r:id="rId53"/>
    <p:sldId id="292" r:id="rId54"/>
    <p:sldId id="293" r:id="rId55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Alegreya SC" charset="1" panose="00000500000000000000"/>
      <p:regular r:id="rId10"/>
    </p:embeddedFont>
    <p:embeddedFont>
      <p:font typeface="Alegreya SC Bold" charset="1" panose="02000503050000020004"/>
      <p:regular r:id="rId11"/>
    </p:embeddedFont>
    <p:embeddedFont>
      <p:font typeface="Alegreya SC Italics" charset="1" panose="00000500000000000000"/>
      <p:regular r:id="rId12"/>
    </p:embeddedFont>
    <p:embeddedFont>
      <p:font typeface="Alegreya SC Bold Italics" charset="1" panose="00000800000000000000"/>
      <p:regular r:id="rId13"/>
    </p:embeddedFont>
    <p:embeddedFont>
      <p:font typeface="Canva Sans" charset="1" panose="020B0503030501040103"/>
      <p:regular r:id="rId14"/>
    </p:embeddedFont>
    <p:embeddedFont>
      <p:font typeface="Canva Sans Bold" charset="1" panose="020B0803030501040103"/>
      <p:regular r:id="rId15"/>
    </p:embeddedFont>
    <p:embeddedFont>
      <p:font typeface="Canva Sans Italics" charset="1" panose="020B0503030501040103"/>
      <p:regular r:id="rId16"/>
    </p:embeddedFont>
    <p:embeddedFont>
      <p:font typeface="Canva Sans Bold Italics" charset="1" panose="020B0803030501040103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slides/slide1.xml" Type="http://schemas.openxmlformats.org/officeDocument/2006/relationships/slide"/><Relationship Id="rId19" Target="slides/slide2.xml" Type="http://schemas.openxmlformats.org/officeDocument/2006/relationships/slide"/><Relationship Id="rId2" Target="presProps.xml" Type="http://schemas.openxmlformats.org/officeDocument/2006/relationships/presProps"/><Relationship Id="rId20" Target="slides/slide3.xml" Type="http://schemas.openxmlformats.org/officeDocument/2006/relationships/slide"/><Relationship Id="rId21" Target="slides/slide4.xml" Type="http://schemas.openxmlformats.org/officeDocument/2006/relationships/slide"/><Relationship Id="rId22" Target="slides/slide5.xml" Type="http://schemas.openxmlformats.org/officeDocument/2006/relationships/slide"/><Relationship Id="rId23" Target="slides/slide6.xml" Type="http://schemas.openxmlformats.org/officeDocument/2006/relationships/slide"/><Relationship Id="rId24" Target="slides/slide7.xml" Type="http://schemas.openxmlformats.org/officeDocument/2006/relationships/slide"/><Relationship Id="rId25" Target="slides/slide8.xml" Type="http://schemas.openxmlformats.org/officeDocument/2006/relationships/slide"/><Relationship Id="rId26" Target="slides/slide9.xml" Type="http://schemas.openxmlformats.org/officeDocument/2006/relationships/slide"/><Relationship Id="rId27" Target="slides/slide10.xml" Type="http://schemas.openxmlformats.org/officeDocument/2006/relationships/slide"/><Relationship Id="rId28" Target="slides/slide11.xml" Type="http://schemas.openxmlformats.org/officeDocument/2006/relationships/slide"/><Relationship Id="rId29" Target="slides/slide12.xml" Type="http://schemas.openxmlformats.org/officeDocument/2006/relationships/slide"/><Relationship Id="rId3" Target="viewProps.xml" Type="http://schemas.openxmlformats.org/officeDocument/2006/relationships/viewProps"/><Relationship Id="rId30" Target="slides/slide13.xml" Type="http://schemas.openxmlformats.org/officeDocument/2006/relationships/slide"/><Relationship Id="rId31" Target="slides/slide14.xml" Type="http://schemas.openxmlformats.org/officeDocument/2006/relationships/slide"/><Relationship Id="rId32" Target="slides/slide15.xml" Type="http://schemas.openxmlformats.org/officeDocument/2006/relationships/slide"/><Relationship Id="rId33" Target="slides/slide16.xml" Type="http://schemas.openxmlformats.org/officeDocument/2006/relationships/slide"/><Relationship Id="rId34" Target="slides/slide17.xml" Type="http://schemas.openxmlformats.org/officeDocument/2006/relationships/slide"/><Relationship Id="rId35" Target="slides/slide18.xml" Type="http://schemas.openxmlformats.org/officeDocument/2006/relationships/slide"/><Relationship Id="rId36" Target="slides/slide19.xml" Type="http://schemas.openxmlformats.org/officeDocument/2006/relationships/slide"/><Relationship Id="rId37" Target="slides/slide20.xml" Type="http://schemas.openxmlformats.org/officeDocument/2006/relationships/slide"/><Relationship Id="rId38" Target="slides/slide21.xml" Type="http://schemas.openxmlformats.org/officeDocument/2006/relationships/slide"/><Relationship Id="rId39" Target="slides/slide22.xml" Type="http://schemas.openxmlformats.org/officeDocument/2006/relationships/slide"/><Relationship Id="rId4" Target="theme/theme1.xml" Type="http://schemas.openxmlformats.org/officeDocument/2006/relationships/theme"/><Relationship Id="rId40" Target="slides/slide23.xml" Type="http://schemas.openxmlformats.org/officeDocument/2006/relationships/slide"/><Relationship Id="rId41" Target="slides/slide24.xml" Type="http://schemas.openxmlformats.org/officeDocument/2006/relationships/slide"/><Relationship Id="rId42" Target="slides/slide25.xml" Type="http://schemas.openxmlformats.org/officeDocument/2006/relationships/slide"/><Relationship Id="rId43" Target="slides/slide26.xml" Type="http://schemas.openxmlformats.org/officeDocument/2006/relationships/slide"/><Relationship Id="rId44" Target="slides/slide27.xml" Type="http://schemas.openxmlformats.org/officeDocument/2006/relationships/slide"/><Relationship Id="rId45" Target="slides/slide28.xml" Type="http://schemas.openxmlformats.org/officeDocument/2006/relationships/slide"/><Relationship Id="rId46" Target="slides/slide29.xml" Type="http://schemas.openxmlformats.org/officeDocument/2006/relationships/slide"/><Relationship Id="rId47" Target="slides/slide30.xml" Type="http://schemas.openxmlformats.org/officeDocument/2006/relationships/slide"/><Relationship Id="rId48" Target="slides/slide31.xml" Type="http://schemas.openxmlformats.org/officeDocument/2006/relationships/slide"/><Relationship Id="rId49" Target="slides/slide32.xml" Type="http://schemas.openxmlformats.org/officeDocument/2006/relationships/slide"/><Relationship Id="rId5" Target="tableStyles.xml" Type="http://schemas.openxmlformats.org/officeDocument/2006/relationships/tableStyles"/><Relationship Id="rId50" Target="slides/slide33.xml" Type="http://schemas.openxmlformats.org/officeDocument/2006/relationships/slide"/><Relationship Id="rId51" Target="slides/slide34.xml" Type="http://schemas.openxmlformats.org/officeDocument/2006/relationships/slide"/><Relationship Id="rId52" Target="slides/slide35.xml" Type="http://schemas.openxmlformats.org/officeDocument/2006/relationships/slide"/><Relationship Id="rId53" Target="slides/slide36.xml" Type="http://schemas.openxmlformats.org/officeDocument/2006/relationships/slide"/><Relationship Id="rId54" Target="slides/slide37.xml" Type="http://schemas.openxmlformats.org/officeDocument/2006/relationships/slide"/><Relationship Id="rId55" Target="slides/slide38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aADrzOK07rU.mp3" Type="http://schemas.microsoft.com/office/2007/relationships/media"/><Relationship Id="rId4" Target="../media/aADrzOK07rU.mp3" Type="http://schemas.openxmlformats.org/officeDocument/2006/relationships/audio"/><Relationship Id="rId5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6.jpeg" Type="http://schemas.openxmlformats.org/officeDocument/2006/relationships/image"/><Relationship Id="rId4" Target="../media/image17.jpeg" Type="http://schemas.openxmlformats.org/officeDocument/2006/relationships/image"/><Relationship Id="rId5" Target="../media/image8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8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9.png" Type="http://schemas.openxmlformats.org/officeDocument/2006/relationships/image"/><Relationship Id="rId4" Target="../media/image20.png" Type="http://schemas.openxmlformats.org/officeDocument/2006/relationships/image"/><Relationship Id="rId5" Target="../media/image8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1.jpeg" Type="http://schemas.openxmlformats.org/officeDocument/2006/relationships/image"/><Relationship Id="rId4" Target="../media/image22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3.jpeg" Type="http://schemas.openxmlformats.org/officeDocument/2006/relationships/image"/><Relationship Id="rId4" Target="../media/image24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5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6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7.jpeg" Type="http://schemas.openxmlformats.org/officeDocument/2006/relationships/image"/><Relationship Id="rId4" Target="../media/image28.jpeg" Type="http://schemas.openxmlformats.org/officeDocument/2006/relationships/image"/><Relationship Id="rId5" Target="../media/image8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9.png" Type="http://schemas.openxmlformats.org/officeDocument/2006/relationships/image"/><Relationship Id="rId4" Target="../media/image30.png" Type="http://schemas.openxmlformats.org/officeDocument/2006/relationships/image"/><Relationship Id="rId5" Target="../media/image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jpeg" Type="http://schemas.openxmlformats.org/officeDocument/2006/relationships/image"/><Relationship Id="rId4" Target="../media/image4.jpeg" Type="http://schemas.openxmlformats.org/officeDocument/2006/relationships/image"/><Relationship Id="rId5" Target="../media/image5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2.jpeg" Type="http://schemas.openxmlformats.org/officeDocument/2006/relationships/image"/><Relationship Id="rId4" Target="../media/image33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4.jpeg" Type="http://schemas.openxmlformats.org/officeDocument/2006/relationships/image"/><Relationship Id="rId4" Target="../media/image35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6.jpeg" Type="http://schemas.openxmlformats.org/officeDocument/2006/relationships/image"/><Relationship Id="rId4" Target="../media/image8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7.jpeg" Type="http://schemas.openxmlformats.org/officeDocument/2006/relationships/image"/><Relationship Id="rId4" Target="../media/image8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8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9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40.jpeg" Type="http://schemas.openxmlformats.org/officeDocument/2006/relationships/image"/><Relationship Id="rId4" Target="../media/image41.jpe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42.jpeg" Type="http://schemas.openxmlformats.org/officeDocument/2006/relationships/image"/><Relationship Id="rId4" Target="../media/image43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44.jpeg" Type="http://schemas.openxmlformats.org/officeDocument/2006/relationships/image"/><Relationship Id="rId4" Target="../media/image8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45.jpeg" Type="http://schemas.openxmlformats.org/officeDocument/2006/relationships/image"/><Relationship Id="rId4" Target="../media/image46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6.jpeg" Type="http://schemas.openxmlformats.org/officeDocument/2006/relationships/image"/><Relationship Id="rId4" Target="../media/image5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47.jpe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48.jpeg" Type="http://schemas.openxmlformats.org/officeDocument/2006/relationships/image"/><Relationship Id="rId4" Target="../media/image8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49.jpeg" Type="http://schemas.openxmlformats.org/officeDocument/2006/relationships/image"/><Relationship Id="rId4" Target="../media/image8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50.jpe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51.jpe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52.jpeg" Type="http://schemas.openxmlformats.org/officeDocument/2006/relationships/image"/><Relationship Id="rId4" Target="../media/image8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53.jpeg" Type="http://schemas.openxmlformats.org/officeDocument/2006/relationships/image"/><Relationship Id="rId4" Target="../media/image54.jpeg" Type="http://schemas.openxmlformats.org/officeDocument/2006/relationships/image"/><Relationship Id="rId5" Target="../media/image55.png" Type="http://schemas.openxmlformats.org/officeDocument/2006/relationships/image"/><Relationship Id="rId6" Target="../media/image8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56.jpeg" Type="http://schemas.openxmlformats.org/officeDocument/2006/relationships/image"/><Relationship Id="rId4" Target="../media/image8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7.jpeg" Type="http://schemas.openxmlformats.org/officeDocument/2006/relationships/image"/><Relationship Id="rId4" Target="../media/image5.png" Type="http://schemas.openxmlformats.org/officeDocument/2006/relationships/image"/><Relationship Id="rId5" Target="../media/image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9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0.png" Type="http://schemas.openxmlformats.org/officeDocument/2006/relationships/image"/><Relationship Id="rId4" Target="../media/image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1.jpeg" Type="http://schemas.openxmlformats.org/officeDocument/2006/relationships/image"/><Relationship Id="rId4" Target="../media/image12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3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2819400" y="1962150"/>
            <a:ext cx="1219200" cy="12192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854" b="0"/>
          <a:stretch>
            <a:fillRect/>
          </a:stretch>
        </p:blipFill>
        <p:spPr>
          <a:xfrm flipH="false" flipV="false" rot="-5400000">
            <a:off x="5508" y="-5508"/>
            <a:ext cx="3079685" cy="3090701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5"/>
          <a:srcRect l="0" t="0" r="854" b="0"/>
          <a:stretch>
            <a:fillRect/>
          </a:stretch>
        </p:blipFill>
        <p:spPr>
          <a:xfrm flipH="false" flipV="false" rot="5400000">
            <a:off x="15202807" y="7201807"/>
            <a:ext cx="3079685" cy="3090701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1264197" y="3653507"/>
            <a:ext cx="15995103" cy="1965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149"/>
              </a:lnSpc>
            </a:pPr>
            <a:r>
              <a:rPr lang="en-US" sz="11535">
                <a:solidFill>
                  <a:srgbClr val="E2B263"/>
                </a:solidFill>
                <a:latin typeface="Alegreya SC"/>
              </a:rPr>
              <a:t>Afghanistan Projects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679948" y="2325706"/>
            <a:ext cx="10179036" cy="4811185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2357001" y="1028700"/>
            <a:ext cx="4241960" cy="7541262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5"/>
          <a:srcRect l="14598" t="18107" r="14598" b="0"/>
          <a:stretch>
            <a:fillRect/>
          </a:stretch>
        </p:blipFill>
        <p:spPr>
          <a:xfrm flipH="false" flipV="false" rot="0">
            <a:off x="8507682" y="3397017"/>
            <a:ext cx="396404" cy="430413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5"/>
          <a:srcRect l="14598" t="18107" r="14598" b="0"/>
          <a:stretch>
            <a:fillRect/>
          </a:stretch>
        </p:blipFill>
        <p:spPr>
          <a:xfrm flipH="false" flipV="false" rot="0">
            <a:off x="5578134" y="3397017"/>
            <a:ext cx="396404" cy="430413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5"/>
          <a:srcRect l="14598" t="18107" r="14598" b="0"/>
          <a:stretch>
            <a:fillRect/>
          </a:stretch>
        </p:blipFill>
        <p:spPr>
          <a:xfrm flipH="false" flipV="false" rot="0">
            <a:off x="3974689" y="3397017"/>
            <a:ext cx="396404" cy="430413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5"/>
          <a:srcRect l="14598" t="18107" r="14598" b="0"/>
          <a:stretch>
            <a:fillRect/>
          </a:stretch>
        </p:blipFill>
        <p:spPr>
          <a:xfrm flipH="false" flipV="false" rot="0">
            <a:off x="5578134" y="4885667"/>
            <a:ext cx="396404" cy="430413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5"/>
          <a:srcRect l="14598" t="18107" r="14598" b="0"/>
          <a:stretch>
            <a:fillRect/>
          </a:stretch>
        </p:blipFill>
        <p:spPr>
          <a:xfrm flipH="false" flipV="false" rot="0">
            <a:off x="14657206" y="2110500"/>
            <a:ext cx="396404" cy="43041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2440337" y="1539843"/>
            <a:ext cx="13407326" cy="646038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33680" r="0" b="33631"/>
          <a:stretch>
            <a:fillRect/>
          </a:stretch>
        </p:blipFill>
        <p:spPr>
          <a:xfrm flipH="false" flipV="false" rot="0">
            <a:off x="1679948" y="2585454"/>
            <a:ext cx="7063911" cy="4992444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0" t="33387" r="0" b="33488"/>
          <a:stretch>
            <a:fillRect/>
          </a:stretch>
        </p:blipFill>
        <p:spPr>
          <a:xfrm flipH="false" flipV="false" rot="0">
            <a:off x="9871176" y="2647278"/>
            <a:ext cx="6884441" cy="493062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5"/>
          <a:srcRect l="14598" t="18107" r="14598" b="0"/>
          <a:stretch>
            <a:fillRect/>
          </a:stretch>
        </p:blipFill>
        <p:spPr>
          <a:xfrm flipH="false" flipV="false" rot="0">
            <a:off x="12526708" y="3079685"/>
            <a:ext cx="636318" cy="690911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5"/>
          <a:srcRect l="14598" t="18107" r="14598" b="0"/>
          <a:stretch>
            <a:fillRect/>
          </a:stretch>
        </p:blipFill>
        <p:spPr>
          <a:xfrm flipH="false" flipV="false" rot="0">
            <a:off x="5211904" y="3209934"/>
            <a:ext cx="396404" cy="43041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679948" y="1993716"/>
            <a:ext cx="8399424" cy="6299568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1561316" y="1785070"/>
            <a:ext cx="5037645" cy="67168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1602" r="0" b="1602"/>
          <a:stretch>
            <a:fillRect/>
          </a:stretch>
        </p:blipFill>
        <p:spPr>
          <a:xfrm flipH="false" flipV="false" rot="0">
            <a:off x="2459042" y="849254"/>
            <a:ext cx="6373791" cy="8225941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0294920" y="849254"/>
            <a:ext cx="6304041" cy="840538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6057900" y="1025041"/>
            <a:ext cx="61722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3657600" y="1028700"/>
            <a:ext cx="10967921" cy="822594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028700" y="2184820"/>
            <a:ext cx="7556629" cy="5667472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9702671" y="2309764"/>
            <a:ext cx="7556629" cy="5667472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5"/>
          <a:srcRect l="2585" t="10433" r="0" b="1711"/>
          <a:stretch>
            <a:fillRect/>
          </a:stretch>
        </p:blipFill>
        <p:spPr>
          <a:xfrm flipH="false" flipV="false" rot="0">
            <a:off x="4807015" y="4028000"/>
            <a:ext cx="390354" cy="330485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5"/>
          <a:srcRect l="14598" t="18107" r="14598" b="0"/>
          <a:stretch>
            <a:fillRect/>
          </a:stretch>
        </p:blipFill>
        <p:spPr>
          <a:xfrm flipH="false" flipV="false" rot="0">
            <a:off x="12443412" y="3928072"/>
            <a:ext cx="244218" cy="26517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5"/>
          <a:srcRect l="14598" t="18107" r="14598" b="0"/>
          <a:stretch>
            <a:fillRect/>
          </a:stretch>
        </p:blipFill>
        <p:spPr>
          <a:xfrm flipH="false" flipV="false" rot="0">
            <a:off x="15275472" y="5100874"/>
            <a:ext cx="472859" cy="51342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5166" t="33622" r="609" b="34431"/>
          <a:stretch>
            <a:fillRect/>
          </a:stretch>
        </p:blipFill>
        <p:spPr>
          <a:xfrm flipH="false" flipV="false" rot="0">
            <a:off x="2043352" y="1771969"/>
            <a:ext cx="8633162" cy="6334391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0" t="20188" r="0" b="19525"/>
          <a:stretch>
            <a:fillRect/>
          </a:stretch>
        </p:blipFill>
        <p:spPr>
          <a:xfrm flipH="false" flipV="false" rot="0">
            <a:off x="11286945" y="1730040"/>
            <a:ext cx="5312016" cy="6924104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5"/>
          <a:srcRect l="14598" t="18107" r="14598" b="0"/>
          <a:stretch>
            <a:fillRect/>
          </a:stretch>
        </p:blipFill>
        <p:spPr>
          <a:xfrm flipH="false" flipV="false" rot="0">
            <a:off x="7442988" y="4508752"/>
            <a:ext cx="177953" cy="19322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21529" r="0" b="20204"/>
          <a:stretch>
            <a:fillRect/>
          </a:stretch>
        </p:blipFill>
        <p:spPr>
          <a:xfrm flipH="false" flipV="false" rot="0">
            <a:off x="5731197" y="840168"/>
            <a:ext cx="6825606" cy="86066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9191" t="0" r="9191" b="0"/>
          <a:stretch>
            <a:fillRect/>
          </a:stretch>
        </p:blipFill>
        <p:spPr>
          <a:xfrm flipH="false" flipV="false" rot="0">
            <a:off x="1679948" y="1779791"/>
            <a:ext cx="7125367" cy="6547692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4522" t="0" r="4522" b="0"/>
          <a:stretch>
            <a:fillRect/>
          </a:stretch>
        </p:blipFill>
        <p:spPr>
          <a:xfrm flipH="false" flipV="false" rot="0">
            <a:off x="9536648" y="1959516"/>
            <a:ext cx="7722652" cy="6367967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5"/>
          <a:srcRect l="0" t="0" r="1756" b="0"/>
          <a:stretch>
            <a:fillRect/>
          </a:stretch>
        </p:blipFill>
        <p:spPr>
          <a:xfrm flipH="false" flipV="false" rot="0">
            <a:off x="4099279" y="3940549"/>
            <a:ext cx="986014" cy="942169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679948" y="4411633"/>
            <a:ext cx="1185595" cy="1112977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7854476" y="3361128"/>
            <a:ext cx="784248" cy="736212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3623076" y="3940549"/>
            <a:ext cx="657753" cy="61746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2636297" y="1028700"/>
            <a:ext cx="5738702" cy="7651603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9794225" y="1028700"/>
            <a:ext cx="5783060" cy="771845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7873" r="0" b="7873"/>
          <a:stretch>
            <a:fillRect/>
          </a:stretch>
        </p:blipFill>
        <p:spPr>
          <a:xfrm flipH="false" flipV="false" rot="0">
            <a:off x="3225299" y="514350"/>
            <a:ext cx="4944857" cy="92583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8808" t="0" r="8808" b="0"/>
          <a:stretch>
            <a:fillRect/>
          </a:stretch>
        </p:blipFill>
        <p:spPr>
          <a:xfrm flipH="false" flipV="false" rot="0">
            <a:off x="9333227" y="514350"/>
            <a:ext cx="5720383" cy="92583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4673122" y="672622"/>
            <a:ext cx="8814046" cy="8814046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14598" t="18107" r="14598" b="0"/>
          <a:stretch>
            <a:fillRect/>
          </a:stretch>
        </p:blipFill>
        <p:spPr>
          <a:xfrm flipH="false" flipV="false" rot="0">
            <a:off x="8403562" y="4885667"/>
            <a:ext cx="396404" cy="430413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4"/>
          <a:srcRect l="14598" t="18107" r="14598" b="0"/>
          <a:stretch>
            <a:fillRect/>
          </a:stretch>
        </p:blipFill>
        <p:spPr>
          <a:xfrm flipH="false" flipV="false" rot="0">
            <a:off x="9777944" y="4864439"/>
            <a:ext cx="396404" cy="430413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4"/>
          <a:srcRect l="14598" t="18107" r="14598" b="0"/>
          <a:stretch>
            <a:fillRect/>
          </a:stretch>
        </p:blipFill>
        <p:spPr>
          <a:xfrm flipH="false" flipV="false" rot="0">
            <a:off x="6883412" y="5079645"/>
            <a:ext cx="396404" cy="430413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4"/>
          <a:srcRect l="14598" t="18107" r="14598" b="0"/>
          <a:stretch>
            <a:fillRect/>
          </a:stretch>
        </p:blipFill>
        <p:spPr>
          <a:xfrm flipH="false" flipV="false" rot="0">
            <a:off x="6685210" y="3959265"/>
            <a:ext cx="396404" cy="430413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4"/>
          <a:srcRect l="14598" t="18107" r="14598" b="0"/>
          <a:stretch>
            <a:fillRect/>
          </a:stretch>
        </p:blipFill>
        <p:spPr>
          <a:xfrm flipH="false" flipV="false" rot="0">
            <a:off x="13090764" y="4928293"/>
            <a:ext cx="396404" cy="43041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4392162" y="391662"/>
            <a:ext cx="9171632" cy="9171632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14598" t="18107" r="14598" b="0"/>
          <a:stretch>
            <a:fillRect/>
          </a:stretch>
        </p:blipFill>
        <p:spPr>
          <a:xfrm flipH="false" flipV="false" rot="0">
            <a:off x="8278618" y="3834321"/>
            <a:ext cx="396404" cy="43041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7421" t="0" r="7421" b="0"/>
          <a:stretch>
            <a:fillRect/>
          </a:stretch>
        </p:blipFill>
        <p:spPr>
          <a:xfrm flipH="false" flipV="false" rot="0">
            <a:off x="4059793" y="669665"/>
            <a:ext cx="10159323" cy="894767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3660039" y="1032359"/>
            <a:ext cx="10967921" cy="822594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8079" t="0" r="15953" b="0"/>
          <a:stretch>
            <a:fillRect/>
          </a:stretch>
        </p:blipFill>
        <p:spPr>
          <a:xfrm flipH="false" flipV="false" rot="0">
            <a:off x="1679948" y="1663541"/>
            <a:ext cx="6992367" cy="6903293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9168" t="0" r="9168" b="0"/>
          <a:stretch>
            <a:fillRect/>
          </a:stretch>
        </p:blipFill>
        <p:spPr>
          <a:xfrm flipH="false" flipV="false" rot="0">
            <a:off x="9144000" y="1720166"/>
            <a:ext cx="7454961" cy="684666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5866" r="0" b="5866"/>
          <a:stretch>
            <a:fillRect/>
          </a:stretch>
        </p:blipFill>
        <p:spPr>
          <a:xfrm flipH="false" flipV="false" rot="0">
            <a:off x="1028700" y="2299602"/>
            <a:ext cx="8006153" cy="6032957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9577847" y="2299602"/>
            <a:ext cx="7021114" cy="603295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3647516" y="1009915"/>
            <a:ext cx="10992968" cy="8244726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14598" t="18107" r="14598" b="0"/>
          <a:stretch>
            <a:fillRect/>
          </a:stretch>
        </p:blipFill>
        <p:spPr>
          <a:xfrm flipH="false" flipV="false" rot="0">
            <a:off x="9144000" y="2864479"/>
            <a:ext cx="396404" cy="43041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099978" y="2299572"/>
            <a:ext cx="8044022" cy="6033017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9536521" y="2540505"/>
            <a:ext cx="7722779" cy="579208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3066569" y="1028700"/>
            <a:ext cx="12154862" cy="8020131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7919" t="0" r="7919" b="0"/>
          <a:stretch>
            <a:fillRect/>
          </a:stretch>
        </p:blipFill>
        <p:spPr>
          <a:xfrm flipH="false" flipV="false" rot="0">
            <a:off x="3622254" y="4884509"/>
            <a:ext cx="386911" cy="43157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3749932" y="1028700"/>
            <a:ext cx="10779044" cy="808428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21490" r="0" b="21490"/>
          <a:stretch>
            <a:fillRect/>
          </a:stretch>
        </p:blipFill>
        <p:spPr>
          <a:xfrm flipH="false" flipV="false" rot="0">
            <a:off x="5650642" y="597144"/>
            <a:ext cx="6986715" cy="8661156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14598" t="18107" r="14598" b="0"/>
          <a:stretch>
            <a:fillRect/>
          </a:stretch>
        </p:blipFill>
        <p:spPr>
          <a:xfrm flipH="false" flipV="false" rot="0">
            <a:off x="6300341" y="4613234"/>
            <a:ext cx="289638" cy="314488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4"/>
          <a:srcRect l="14598" t="18107" r="14598" b="0"/>
          <a:stretch>
            <a:fillRect/>
          </a:stretch>
        </p:blipFill>
        <p:spPr>
          <a:xfrm flipH="false" flipV="false" rot="0">
            <a:off x="6910868" y="4770478"/>
            <a:ext cx="289638" cy="314488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4"/>
          <a:srcRect l="14598" t="18107" r="14598" b="0"/>
          <a:stretch>
            <a:fillRect/>
          </a:stretch>
        </p:blipFill>
        <p:spPr>
          <a:xfrm flipH="false" flipV="false" rot="0">
            <a:off x="7348172" y="4770478"/>
            <a:ext cx="289638" cy="314488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4"/>
          <a:srcRect l="14598" t="18107" r="14598" b="0"/>
          <a:stretch>
            <a:fillRect/>
          </a:stretch>
        </p:blipFill>
        <p:spPr>
          <a:xfrm flipH="false" flipV="false" rot="0">
            <a:off x="7055687" y="3995147"/>
            <a:ext cx="289638" cy="314488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4"/>
          <a:srcRect l="14598" t="18107" r="14598" b="0"/>
          <a:stretch>
            <a:fillRect/>
          </a:stretch>
        </p:blipFill>
        <p:spPr>
          <a:xfrm flipH="false" flipV="false" rot="0">
            <a:off x="7876248" y="4613234"/>
            <a:ext cx="289638" cy="314488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4"/>
          <a:srcRect l="14598" t="18107" r="14598" b="0"/>
          <a:stretch>
            <a:fillRect/>
          </a:stretch>
        </p:blipFill>
        <p:spPr>
          <a:xfrm flipH="false" flipV="false" rot="0">
            <a:off x="8722553" y="3495372"/>
            <a:ext cx="289638" cy="314488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4"/>
          <a:srcRect l="14598" t="18107" r="14598" b="0"/>
          <a:stretch>
            <a:fillRect/>
          </a:stretch>
        </p:blipFill>
        <p:spPr>
          <a:xfrm flipH="false" flipV="false" rot="0">
            <a:off x="9135239" y="4613234"/>
            <a:ext cx="166591" cy="180884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4"/>
          <a:srcRect l="14598" t="18107" r="14598" b="0"/>
          <a:stretch>
            <a:fillRect/>
          </a:stretch>
        </p:blipFill>
        <p:spPr>
          <a:xfrm flipH="false" flipV="false" rot="0">
            <a:off x="7937772" y="4219193"/>
            <a:ext cx="166591" cy="180884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4"/>
          <a:srcRect l="14598" t="18107" r="14598" b="0"/>
          <a:stretch>
            <a:fillRect/>
          </a:stretch>
        </p:blipFill>
        <p:spPr>
          <a:xfrm flipH="false" flipV="false" rot="0">
            <a:off x="10422456" y="3971507"/>
            <a:ext cx="166591" cy="180884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4"/>
          <a:srcRect l="14598" t="18107" r="14598" b="0"/>
          <a:stretch>
            <a:fillRect/>
          </a:stretch>
        </p:blipFill>
        <p:spPr>
          <a:xfrm flipH="false" flipV="false" rot="0">
            <a:off x="9797737" y="4152391"/>
            <a:ext cx="166591" cy="180884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4"/>
          <a:srcRect l="14598" t="18107" r="14598" b="0"/>
          <a:stretch>
            <a:fillRect/>
          </a:stretch>
        </p:blipFill>
        <p:spPr>
          <a:xfrm flipH="false" flipV="false" rot="0">
            <a:off x="10778702" y="4589594"/>
            <a:ext cx="166591" cy="180884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4"/>
          <a:srcRect l="14598" t="18107" r="14598" b="0"/>
          <a:stretch>
            <a:fillRect/>
          </a:stretch>
        </p:blipFill>
        <p:spPr>
          <a:xfrm flipH="false" flipV="false" rot="0">
            <a:off x="11345343" y="4589594"/>
            <a:ext cx="166591" cy="180884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4"/>
          <a:srcRect l="14598" t="18107" r="14598" b="0"/>
          <a:stretch>
            <a:fillRect/>
          </a:stretch>
        </p:blipFill>
        <p:spPr>
          <a:xfrm flipH="false" flipV="false" rot="0">
            <a:off x="11911984" y="4408711"/>
            <a:ext cx="166591" cy="18088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3456" r="0" b="3456"/>
          <a:stretch>
            <a:fillRect/>
          </a:stretch>
        </p:blipFill>
        <p:spPr>
          <a:xfrm flipH="false" flipV="false" rot="0">
            <a:off x="4347189" y="678253"/>
            <a:ext cx="9593622" cy="8930493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14598" t="18107" r="14598" b="0"/>
          <a:stretch>
            <a:fillRect/>
          </a:stretch>
        </p:blipFill>
        <p:spPr>
          <a:xfrm flipH="false" flipV="false" rot="0">
            <a:off x="9672959" y="3950683"/>
            <a:ext cx="374665" cy="406809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4"/>
          <a:srcRect l="14598" t="18107" r="14598" b="0"/>
          <a:stretch>
            <a:fillRect/>
          </a:stretch>
        </p:blipFill>
        <p:spPr>
          <a:xfrm flipH="false" flipV="false" rot="0">
            <a:off x="5576376" y="4154088"/>
            <a:ext cx="452222" cy="49102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4"/>
          <a:srcRect l="14598" t="18107" r="14598" b="0"/>
          <a:stretch>
            <a:fillRect/>
          </a:stretch>
        </p:blipFill>
        <p:spPr>
          <a:xfrm flipH="false" flipV="false" rot="0">
            <a:off x="7176787" y="4176609"/>
            <a:ext cx="205370" cy="222989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4"/>
          <a:srcRect l="14598" t="18107" r="14598" b="0"/>
          <a:stretch>
            <a:fillRect/>
          </a:stretch>
        </p:blipFill>
        <p:spPr>
          <a:xfrm flipH="false" flipV="false" rot="0">
            <a:off x="12160347" y="5143500"/>
            <a:ext cx="205370" cy="222989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4"/>
          <a:srcRect l="14598" t="18107" r="14598" b="0"/>
          <a:stretch>
            <a:fillRect/>
          </a:stretch>
        </p:blipFill>
        <p:spPr>
          <a:xfrm flipH="false" flipV="false" rot="0">
            <a:off x="13286763" y="5536799"/>
            <a:ext cx="286744" cy="311345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4"/>
          <a:srcRect l="14598" t="18107" r="14598" b="0"/>
          <a:stretch>
            <a:fillRect/>
          </a:stretch>
        </p:blipFill>
        <p:spPr>
          <a:xfrm flipH="false" flipV="false" rot="0">
            <a:off x="11369037" y="5204586"/>
            <a:ext cx="205370" cy="222989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4"/>
          <a:srcRect l="14598" t="18107" r="14598" b="0"/>
          <a:stretch>
            <a:fillRect/>
          </a:stretch>
        </p:blipFill>
        <p:spPr>
          <a:xfrm flipH="false" flipV="false" rot="0">
            <a:off x="11369037" y="4489436"/>
            <a:ext cx="286744" cy="311345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4"/>
          <a:srcRect l="14598" t="18107" r="14598" b="0"/>
          <a:stretch>
            <a:fillRect/>
          </a:stretch>
        </p:blipFill>
        <p:spPr>
          <a:xfrm flipH="false" flipV="false" rot="0">
            <a:off x="10523807" y="4645108"/>
            <a:ext cx="286744" cy="311345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4"/>
          <a:srcRect l="14598" t="18107" r="14598" b="0"/>
          <a:stretch>
            <a:fillRect/>
          </a:stretch>
        </p:blipFill>
        <p:spPr>
          <a:xfrm flipH="false" flipV="false" rot="0">
            <a:off x="10667179" y="5143500"/>
            <a:ext cx="286744" cy="311345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4"/>
          <a:srcRect l="14598" t="18107" r="14598" b="0"/>
          <a:stretch>
            <a:fillRect/>
          </a:stretch>
        </p:blipFill>
        <p:spPr>
          <a:xfrm flipH="false" flipV="false" rot="0">
            <a:off x="6400661" y="5004735"/>
            <a:ext cx="286744" cy="31134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3177906" y="1787572"/>
            <a:ext cx="11932188" cy="671185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3653387" y="868416"/>
            <a:ext cx="11400223" cy="855016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4884" r="0" b="4884"/>
          <a:stretch>
            <a:fillRect/>
          </a:stretch>
        </p:blipFill>
        <p:spPr>
          <a:xfrm flipH="false" flipV="false" rot="0">
            <a:off x="5745377" y="1028700"/>
            <a:ext cx="6797246" cy="8177542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14598" t="18107" r="14598" b="0"/>
          <a:stretch>
            <a:fillRect/>
          </a:stretch>
        </p:blipFill>
        <p:spPr>
          <a:xfrm flipH="false" flipV="false" rot="0">
            <a:off x="6763076" y="2841735"/>
            <a:ext cx="438297" cy="4759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1837" t="0" r="9107" b="7909"/>
          <a:stretch>
            <a:fillRect/>
          </a:stretch>
        </p:blipFill>
        <p:spPr>
          <a:xfrm flipH="false" flipV="false" rot="0">
            <a:off x="1679948" y="1539843"/>
            <a:ext cx="6969757" cy="7207315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5974" t="0" r="5974" b="0"/>
          <a:stretch>
            <a:fillRect/>
          </a:stretch>
        </p:blipFill>
        <p:spPr>
          <a:xfrm flipH="false" flipV="false" rot="0">
            <a:off x="10252795" y="1539843"/>
            <a:ext cx="6346166" cy="7207315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5"/>
          <a:srcRect l="14598" t="18107" r="14598" b="0"/>
          <a:stretch>
            <a:fillRect/>
          </a:stretch>
        </p:blipFill>
        <p:spPr>
          <a:xfrm flipH="false" flipV="false" rot="0">
            <a:off x="15372042" y="3662642"/>
            <a:ext cx="479804" cy="520969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6"/>
          <a:srcRect l="11291" t="6565" r="4833" b="0"/>
          <a:stretch>
            <a:fillRect/>
          </a:stretch>
        </p:blipFill>
        <p:spPr>
          <a:xfrm flipH="false" flipV="false" rot="0">
            <a:off x="11030338" y="2895790"/>
            <a:ext cx="945544" cy="988792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6"/>
          <a:srcRect l="11291" t="6565" r="4833" b="0"/>
          <a:stretch>
            <a:fillRect/>
          </a:stretch>
        </p:blipFill>
        <p:spPr>
          <a:xfrm flipH="false" flipV="false" rot="0">
            <a:off x="5018844" y="2125908"/>
            <a:ext cx="736209" cy="76988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3225299" y="704474"/>
            <a:ext cx="11400223" cy="8550167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11291" t="6565" r="4833" b="0"/>
          <a:stretch>
            <a:fillRect/>
          </a:stretch>
        </p:blipFill>
        <p:spPr>
          <a:xfrm flipH="false" flipV="false" rot="0">
            <a:off x="13133559" y="3458037"/>
            <a:ext cx="652997" cy="682864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4"/>
          <a:srcRect l="11291" t="6565" r="4833" b="0"/>
          <a:stretch>
            <a:fillRect/>
          </a:stretch>
        </p:blipFill>
        <p:spPr>
          <a:xfrm flipH="false" flipV="false" rot="0">
            <a:off x="7530857" y="3628269"/>
            <a:ext cx="358630" cy="37503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3421" r="0" b="3421"/>
          <a:stretch>
            <a:fillRect/>
          </a:stretch>
        </p:blipFill>
        <p:spPr>
          <a:xfrm flipH="false" flipV="false" rot="0">
            <a:off x="3225299" y="1284271"/>
            <a:ext cx="11047230" cy="7718457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8388264" y="2141174"/>
            <a:ext cx="755736" cy="709447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5"/>
          <a:srcRect l="0" t="0" r="51869" b="0"/>
          <a:stretch>
            <a:fillRect/>
          </a:stretch>
        </p:blipFill>
        <p:spPr>
          <a:xfrm flipH="false" flipV="false" rot="0">
            <a:off x="7306171" y="3334546"/>
            <a:ext cx="378355" cy="737946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5"/>
          <a:srcRect l="0" t="0" r="51869" b="0"/>
          <a:stretch>
            <a:fillRect/>
          </a:stretch>
        </p:blipFill>
        <p:spPr>
          <a:xfrm flipH="false" flipV="false" rot="0">
            <a:off x="9582615" y="2481649"/>
            <a:ext cx="378355" cy="73794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3901" r="0" b="3901"/>
          <a:stretch>
            <a:fillRect/>
          </a:stretch>
        </p:blipFill>
        <p:spPr>
          <a:xfrm flipH="false" flipV="false" rot="0">
            <a:off x="3445936" y="1028700"/>
            <a:ext cx="11453685" cy="792002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22191" r="0" b="23515"/>
          <a:stretch>
            <a:fillRect/>
          </a:stretch>
        </p:blipFill>
        <p:spPr>
          <a:xfrm flipH="false" flipV="false" rot="0">
            <a:off x="5251992" y="575869"/>
            <a:ext cx="7774924" cy="9135262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0" t="0" r="51869" b="0"/>
          <a:stretch>
            <a:fillRect/>
          </a:stretch>
        </p:blipFill>
        <p:spPr>
          <a:xfrm flipH="false" flipV="false" rot="0">
            <a:off x="7831890" y="3079685"/>
            <a:ext cx="344753" cy="67240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028700" y="2309764"/>
            <a:ext cx="7566481" cy="5667472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9144000" y="2309764"/>
            <a:ext cx="7566481" cy="566747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2973" r="0" b="2973"/>
          <a:stretch>
            <a:fillRect/>
          </a:stretch>
        </p:blipFill>
        <p:spPr>
          <a:xfrm flipH="false" flipV="false" rot="0">
            <a:off x="3335617" y="1028700"/>
            <a:ext cx="11607674" cy="818794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34762" r="0" b="34100"/>
          <a:stretch>
            <a:fillRect/>
          </a:stretch>
        </p:blipFill>
        <p:spPr>
          <a:xfrm flipH="false" flipV="false" rot="0">
            <a:off x="1276050" y="2495047"/>
            <a:ext cx="7867950" cy="5296906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0" t="34150" r="0" b="33387"/>
          <a:stretch>
            <a:fillRect/>
          </a:stretch>
        </p:blipFill>
        <p:spPr>
          <a:xfrm flipH="false" flipV="false" rot="0">
            <a:off x="9441233" y="2495047"/>
            <a:ext cx="7546809" cy="529690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DAFPObK7pRg</dc:identifier>
  <dcterms:modified xsi:type="dcterms:W3CDTF">2011-08-01T06:04:30Z</dcterms:modified>
  <cp:revision>1</cp:revision>
  <dc:title>Afghanistan Projects Slide Show</dc:title>
</cp:coreProperties>
</file>